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4"/>
  </p:handoutMasterIdLst>
  <p:sldIdLst>
    <p:sldId id="256" r:id="rId2"/>
    <p:sldId id="258" r:id="rId3"/>
  </p:sldIdLst>
  <p:sldSz cx="7556500" cy="10693400"/>
  <p:notesSz cx="9926638" cy="6797675"/>
  <p:embeddedFontLst>
    <p:embeddedFont>
      <p:font typeface="Comic Sans MS" pitchFamily="66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entury Gothic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1498" y="3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8485-3CA3-419C-B42B-9CA5DBE7CE5F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69CD6-168D-4DEE-A344-92D497190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82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2860" y="5773380"/>
            <a:ext cx="7394613" cy="81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254873" y="2220544"/>
            <a:ext cx="7048370" cy="12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0821" y="4639296"/>
            <a:ext cx="357487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526"/>
              </a:lnSpc>
              <a:spcBef>
                <a:spcPct val="0"/>
              </a:spcBef>
            </a:pPr>
            <a:r>
              <a:rPr lang="en-US" sz="1400" u="none" dirty="0" err="1" smtClean="0">
                <a:solidFill>
                  <a:srgbClr val="53A6CF"/>
                </a:solidFill>
                <a:latin typeface="+mj-lt"/>
                <a:cs typeface="Times New Roman" pitchFamily="18" charset="0"/>
              </a:rPr>
              <a:t>Цель</a:t>
            </a:r>
            <a:r>
              <a:rPr lang="ru-RU" sz="1400" u="none" dirty="0" smtClean="0">
                <a:solidFill>
                  <a:srgbClr val="53A6CF"/>
                </a:solidFill>
                <a:latin typeface="+mj-lt"/>
                <a:cs typeface="Times New Roman" pitchFamily="18" charset="0"/>
              </a:rPr>
              <a:t>:</a:t>
            </a:r>
            <a:r>
              <a:rPr lang="ru-RU" sz="1400" dirty="0" smtClean="0">
                <a:latin typeface="+mj-lt"/>
                <a:cs typeface="Times New Roman" pitchFamily="18" charset="0"/>
              </a:rPr>
              <a:t>Развивать интерес к русскому  народному искусству, мелкую  моторику  и творчество.</a:t>
            </a:r>
            <a:endParaRPr lang="ru-RU" u="none" dirty="0" smtClean="0">
              <a:solidFill>
                <a:srgbClr val="53A6CF"/>
              </a:solidFill>
              <a:latin typeface="Comic Sans MS" pitchFamily="66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97771" y="113361"/>
            <a:ext cx="4618880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b="1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МБДОУ «ДС № 253  </a:t>
            </a:r>
            <a:r>
              <a:rPr lang="ru-RU" b="1" dirty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Г. </a:t>
            </a:r>
            <a:r>
              <a:rPr lang="ru-RU" b="1" dirty="0" smtClean="0">
                <a:ln w="9525" cap="rnd" cmpd="sng" algn="ctr">
                  <a:solidFill>
                    <a:srgbClr val="002060"/>
                  </a:solidFill>
                  <a:prstDash val="solid"/>
                  <a:bevel/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ЧЕЛЯБИНСКА»</a:t>
            </a:r>
            <a:endParaRPr lang="ru-RU" dirty="0">
              <a:effectLst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0967">
            <a:off x="4055921" y="3206159"/>
            <a:ext cx="4301014" cy="339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864">
            <a:off x="470174" y="2436547"/>
            <a:ext cx="60848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7"/>
          <p:cNvSpPr txBox="1"/>
          <p:nvPr/>
        </p:nvSpPr>
        <p:spPr>
          <a:xfrm>
            <a:off x="471971" y="2517010"/>
            <a:ext cx="6614173" cy="109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ru-RU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Дидактическая игра</a:t>
            </a:r>
          </a:p>
          <a:p>
            <a:pPr algn="ctr">
              <a:lnSpc>
                <a:spcPts val="2664"/>
              </a:lnSpc>
            </a:pPr>
            <a:endParaRPr lang="ru-RU" sz="4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ts val="2664"/>
              </a:lnSpc>
            </a:pPr>
            <a:r>
              <a:rPr lang="ru-RU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П</a:t>
            </a:r>
            <a:r>
              <a:rPr lang="ru-RU" sz="44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азлы</a:t>
            </a:r>
            <a:r>
              <a:rPr lang="ru-RU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«Матрешки» </a:t>
            </a:r>
            <a:endParaRPr lang="en-US" sz="4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4371753" y="4032746"/>
            <a:ext cx="3284342" cy="6642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ru-RU" sz="2400" dirty="0" smtClean="0">
                <a:latin typeface="+mj-lt"/>
                <a:cs typeface="Times New Roman" pitchFamily="18" charset="0"/>
              </a:rPr>
              <a:t>Данная игра </a:t>
            </a:r>
            <a:r>
              <a:rPr lang="ru-RU" sz="2400" dirty="0" err="1" smtClean="0">
                <a:latin typeface="+mj-lt"/>
                <a:cs typeface="Times New Roman" pitchFamily="18" charset="0"/>
              </a:rPr>
              <a:t>ориентированна</a:t>
            </a:r>
            <a:r>
              <a:rPr lang="ru-RU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2400" dirty="0">
                <a:latin typeface="+mj-lt"/>
                <a:cs typeface="Times New Roman" pitchFamily="18" charset="0"/>
              </a:rPr>
              <a:t>на младший возраст,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2-3 лет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617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r>
              <a:rPr lang="en-US" sz="2617" dirty="0" smtClean="0">
                <a:latin typeface="Comic Sans MS" pitchFamily="66" charset="0"/>
              </a:rPr>
              <a:t>  </a:t>
            </a: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dirty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endParaRPr lang="ru-RU" sz="2617" u="none" dirty="0" smtClean="0">
              <a:latin typeface="Comic Sans MS" pitchFamily="66" charset="0"/>
            </a:endParaRPr>
          </a:p>
          <a:p>
            <a:pPr algn="just">
              <a:lnSpc>
                <a:spcPts val="3665"/>
              </a:lnSpc>
            </a:pPr>
            <a:r>
              <a:rPr lang="en-US" sz="2617" u="none" dirty="0" smtClean="0">
                <a:latin typeface="Comic Sans MS" pitchFamily="66" charset="0"/>
              </a:rPr>
              <a:t>:</a:t>
            </a:r>
            <a:endParaRPr lang="en-US" sz="2617" u="none" dirty="0">
              <a:latin typeface="Comic Sans MS" pitchFamily="66" charset="0"/>
            </a:endParaRPr>
          </a:p>
        </p:txBody>
      </p:sp>
      <p:pic>
        <p:nvPicPr>
          <p:cNvPr id="1026" name="Picture 2" descr="C:\Users\USER\Desktop\бренд\брен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" y="32624"/>
            <a:ext cx="2304085" cy="18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428486" y="6261100"/>
            <a:ext cx="2779541" cy="31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873" y="2220544"/>
            <a:ext cx="7048370" cy="15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 dirty="0"/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1624">
            <a:off x="-2756875" y="5211480"/>
            <a:ext cx="5940023" cy="65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08" y="-2932261"/>
            <a:ext cx="7804945" cy="81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3785">
            <a:off x="2707797" y="8496378"/>
            <a:ext cx="541499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50" y="9537699"/>
            <a:ext cx="373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entury Gothic" panose="020B0502020202020204" pitchFamily="34" charset="0"/>
              </a:rPr>
              <a:t>Лукьянова Ольга Александровна, воспитатель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1750" y="0"/>
            <a:ext cx="7162800" cy="5422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Дидактическая </a:t>
            </a:r>
            <a:r>
              <a:rPr lang="ru-RU" sz="2400" b="1" dirty="0"/>
              <a:t>игра для детей 2–3 лет: </a:t>
            </a:r>
            <a:endParaRPr lang="ru-RU" sz="2400" b="1" dirty="0" smtClean="0"/>
          </a:p>
          <a:p>
            <a:r>
              <a:rPr lang="ru-RU" sz="2400" b="1" dirty="0" err="1" smtClean="0"/>
              <a:t>Пазлы</a:t>
            </a:r>
            <a:r>
              <a:rPr lang="ru-RU" sz="2400" b="1" dirty="0" smtClean="0"/>
              <a:t> </a:t>
            </a:r>
            <a:r>
              <a:rPr lang="ru-RU" sz="2400" b="1" dirty="0"/>
              <a:t>«Матрешки</a:t>
            </a:r>
            <a:r>
              <a:rPr lang="ru-RU" sz="2400" b="1" dirty="0" smtClean="0"/>
              <a:t>»</a:t>
            </a:r>
          </a:p>
          <a:p>
            <a:r>
              <a:rPr lang="ru-RU" sz="2400" b="1" smtClean="0"/>
              <a:t>Ход игры:</a:t>
            </a:r>
            <a:r>
              <a:rPr lang="ru-RU" sz="2400" smtClean="0"/>
              <a:t> </a:t>
            </a:r>
            <a:endParaRPr lang="ru-RU" sz="2400" dirty="0"/>
          </a:p>
          <a:p>
            <a:r>
              <a:rPr lang="ru-RU" sz="2400" dirty="0"/>
              <a:t>Каждому играющему воспитатель раздает разрезанные карточки, предлагает внимательно рассмотреть каждую часть, составить изображение.</a:t>
            </a:r>
          </a:p>
          <a:p>
            <a:r>
              <a:rPr lang="ru-RU" sz="2400" dirty="0"/>
              <a:t>На первом этапе дети составляют изображение, накладывая части на картинку-образец.</a:t>
            </a:r>
          </a:p>
          <a:p>
            <a:r>
              <a:rPr lang="ru-RU" sz="2400" dirty="0"/>
              <a:t>Дальше педагог усложняет задачу: убирает образец, теперь игроки должны сложить картинку без зрительной подсказки.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5" t="3613" r="454" b="3613"/>
          <a:stretch/>
        </p:blipFill>
        <p:spPr>
          <a:xfrm>
            <a:off x="254873" y="6337301"/>
            <a:ext cx="3924000" cy="23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6108700"/>
            <a:ext cx="1722107" cy="17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12226</TotalTime>
  <Words>106</Words>
  <Application>Microsoft Office PowerPoint</Application>
  <PresentationFormat>Произвольный</PresentationFormat>
  <Paragraphs>23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Comic Sans MS</vt:lpstr>
      <vt:lpstr>Calibri</vt:lpstr>
      <vt:lpstr>Century Gothic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Svetlana</dc:creator>
  <cp:lastModifiedBy>1</cp:lastModifiedBy>
  <cp:revision>45</cp:revision>
  <cp:lastPrinted>2026-03-16T10:15:23Z</cp:lastPrinted>
  <dcterms:created xsi:type="dcterms:W3CDTF">2006-08-16T00:00:00Z</dcterms:created>
  <dcterms:modified xsi:type="dcterms:W3CDTF">2026-04-08T09:52:56Z</dcterms:modified>
  <dc:identifier>DAFBocwV3JE</dc:identifier>
</cp:coreProperties>
</file>